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autoCompressPictures="0" conformance="strict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78" r:id="rId6"/>
    <p:sldId id="269" r:id="rId7"/>
    <p:sldId id="277" r:id="rId8"/>
    <p:sldId id="271" r:id="rId9"/>
    <p:sldId id="270" r:id="rId10"/>
    <p:sldId id="272" r:id="rId11"/>
    <p:sldId id="266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5%" autoAdjust="0"/>
    <p:restoredTop sz="87.949%" autoAdjust="0"/>
  </p:normalViewPr>
  <p:slideViewPr>
    <p:cSldViewPr snapToGrid="0" showGuides="1">
      <p:cViewPr>
        <p:scale>
          <a:sx n="66" d="100"/>
          <a:sy n="66" d="100"/>
        </p:scale>
        <p:origin x="90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theme" Target="theme/theme1.xml"/><Relationship Id="rId3" Type="http://purl.oclc.org/ooxml/officeDocument/relationships/customXml" Target="../customXml/item3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viewProps" Target="viewProps.xml"/><Relationship Id="rId2" Type="http://purl.oclc.org/ooxml/officeDocument/relationships/customXml" Target="../customXml/item2.xml"/><Relationship Id="rId16" Type="http://purl.oclc.org/ooxml/officeDocument/relationships/presProps" Target="presProps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5" Type="http://purl.oclc.org/ooxml/officeDocument/relationships/slide" Target="slides/slide1.xml"/><Relationship Id="rId15" Type="http://purl.oclc.org/ooxml/officeDocument/relationships/handoutMaster" Target="handoutMasters/handoutMaster1.xml"/><Relationship Id="rId10" Type="http://purl.oclc.org/ooxml/officeDocument/relationships/slide" Target="slides/slide6.xml"/><Relationship Id="rId19" Type="http://purl.oclc.org/ooxml/officeDocument/relationships/tableStyles" Target="tableStyles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75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png"/><Relationship Id="rId1" Type="http://purl.oclc.org/ooxml/officeDocument/relationships/slideMaster" Target="../slideMasters/slideMaster1.xml"/><Relationship Id="rId6" Type="http://purl.oclc.org/ooxml/officeDocument/relationships/image" Target="../media/image6.svg"/><Relationship Id="rId5" Type="http://purl.oclc.org/ooxml/officeDocument/relationships/image" Target="../media/image5.png"/><Relationship Id="rId4" Type="http://purl.oclc.org/ooxml/officeDocument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Relationship Id="rId5" Type="http://purl.oclc.org/ooxml/officeDocument/relationships/image" Target="../media/image8.png"/><Relationship Id="rId4" Type="http://purl.oclc.org/ooxml/officeDocument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%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%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%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%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11/19/2023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9.jp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13.jpeg"/><Relationship Id="rId7" Type="http://purl.oclc.org/ooxml/officeDocument/relationships/image" Target="../media/image17.svg"/><Relationship Id="rId2" Type="http://purl.oclc.org/ooxml/officeDocument/relationships/notesSlide" Target="../notesSlides/notesSlide5.xml"/><Relationship Id="rId1" Type="http://purl.oclc.org/ooxml/officeDocument/relationships/slideLayout" Target="../slideLayouts/slideLayout6.xml"/><Relationship Id="rId6" Type="http://purl.oclc.org/ooxml/officeDocument/relationships/image" Target="../media/image16.png"/><Relationship Id="rId5" Type="http://purl.oclc.org/ooxml/officeDocument/relationships/image" Target="../media/image15.svg"/><Relationship Id="rId4" Type="http://purl.oclc.org/ooxml/officeDocument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18.png"/><Relationship Id="rId7" Type="http://purl.oclc.org/ooxml/officeDocument/relationships/image" Target="../media/image1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7.xml"/><Relationship Id="rId6" Type="http://purl.oclc.org/ooxml/officeDocument/relationships/image" Target="../media/image21.svg"/><Relationship Id="rId5" Type="http://purl.oclc.org/ooxml/officeDocument/relationships/image" Target="../media/image20.png"/><Relationship Id="rId4" Type="http://purl.oclc.org/ooxml/officeDocument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22.png"/><Relationship Id="rId7" Type="http://purl.oclc.org/ooxml/officeDocument/relationships/image" Target="../media/image26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8.xml"/><Relationship Id="rId6" Type="http://purl.oclc.org/ooxml/officeDocument/relationships/image" Target="../media/image25.jpg"/><Relationship Id="rId5" Type="http://purl.oclc.org/ooxml/officeDocument/relationships/image" Target="../media/image24.jpg"/><Relationship Id="rId4" Type="http://purl.oclc.org/ooxml/officeDocument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7.jpeg"/><Relationship Id="rId2" Type="http://purl.oclc.org/ooxml/officeDocument/relationships/notesSlide" Target="../notesSlides/notesSlide9.xml"/><Relationship Id="rId1" Type="http://purl.oclc.org/ooxml/officeDocument/relationships/slideLayout" Target="../slideLayouts/slideLayout11.xml"/><Relationship Id="rId5" Type="http://purl.oclc.org/ooxml/officeDocument/relationships/image" Target="../media/image29.png"/><Relationship Id="rId4" Type="http://purl.oclc.org/ooxml/officeDocument/relationships/image" Target="../media/image28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29746"/>
            <a:ext cx="5143500" cy="2090808"/>
          </a:xfrm>
        </p:spPr>
        <p:txBody>
          <a:bodyPr/>
          <a:lstStyle/>
          <a:p>
            <a:r>
              <a:rPr lang="en-US" dirty="0"/>
              <a:t>PROJECT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164" y="4367055"/>
            <a:ext cx="5143500" cy="503167"/>
          </a:xfrm>
        </p:spPr>
        <p:txBody>
          <a:bodyPr/>
          <a:lstStyle/>
          <a:p>
            <a:r>
              <a:rPr lang="en-US" dirty="0"/>
              <a:t>BUILDING &amp; CONSTRUCTION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FA8AFC-55A4-4387-E242-F773E5B90126}"/>
              </a:ext>
            </a:extLst>
          </p:cNvPr>
          <p:cNvGrpSpPr/>
          <p:nvPr/>
        </p:nvGrpSpPr>
        <p:grpSpPr>
          <a:xfrm>
            <a:off x="6372678" y="4784496"/>
            <a:ext cx="5143500" cy="604768"/>
            <a:chOff x="6343650" y="4755468"/>
            <a:chExt cx="5143500" cy="604768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D7544580-4722-F705-18BB-70EA8052A4DD}"/>
                </a:ext>
              </a:extLst>
            </p:cNvPr>
            <p:cNvSpPr txBox="1">
              <a:spLocks/>
            </p:cNvSpPr>
            <p:nvPr/>
          </p:nvSpPr>
          <p:spPr>
            <a:xfrm>
              <a:off x="6343650" y="4857069"/>
              <a:ext cx="5143500" cy="5031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cap="all" baseline="0%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 Group no : 01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AF6F09-AD2A-7E9F-1B8C-D9D11ADFF620}"/>
                </a:ext>
              </a:extLst>
            </p:cNvPr>
            <p:cNvSpPr/>
            <p:nvPr/>
          </p:nvSpPr>
          <p:spPr>
            <a:xfrm>
              <a:off x="6430734" y="4755468"/>
              <a:ext cx="1740807" cy="5031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A8BFBF-E198-4E27-D2A1-750E53AFF40A}"/>
              </a:ext>
            </a:extLst>
          </p:cNvPr>
          <p:cNvSpPr/>
          <p:nvPr/>
        </p:nvSpPr>
        <p:spPr>
          <a:xfrm>
            <a:off x="7997371" y="414274"/>
            <a:ext cx="4005035" cy="68881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 PROGRAMMING</a:t>
            </a:r>
          </a:p>
          <a:p>
            <a:pPr algn="ctr"/>
            <a:r>
              <a:rPr lang="en-US" sz="1600" dirty="0"/>
              <a:t>COSC 31112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337840" cy="4351338"/>
          </a:xfrm>
        </p:spPr>
        <p:txBody>
          <a:bodyPr/>
          <a:lstStyle/>
          <a:p>
            <a:pPr algn="l"/>
            <a:r>
              <a:rPr lang="en-US" sz="1400" b="1" dirty="0"/>
              <a:t>A project management system is a digital  tool designed to help individuals and  teams efficiently plan, execute, and track the progress of projects.</a:t>
            </a:r>
          </a:p>
          <a:p>
            <a:pPr algn="l"/>
            <a:r>
              <a:rPr lang="en-US" sz="1400" b="1" dirty="0"/>
              <a:t>It provides a centralized platform where users can define project goals, allocate tasks, set deadlines, assign responsibilities, and monitor the overall project timeline.</a:t>
            </a:r>
          </a:p>
          <a:p>
            <a:pPr algn="l"/>
            <a:r>
              <a:rPr lang="en-US" sz="1400" b="1" dirty="0"/>
              <a:t>This system facilitates collaboration by allowing team members to communicate, share files, and update their progress in real time.</a:t>
            </a:r>
          </a:p>
          <a:p>
            <a:pPr algn="l"/>
            <a:r>
              <a:rPr lang="en-US" sz="1400" b="1" dirty="0"/>
              <a:t>Additionally, it offers features such as milestone tracking, resource management, and reporting to ensure projects are completed on time and within scope.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A030-92FB-6A8E-8E51-85BB5D5E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1026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642639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Project Planning and Scheduling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Resource Management 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Reporting and Analytics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Document and Data Management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Risk Management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GB" sz="1800" dirty="0"/>
              <a:t>Budget Control and Cost Tracking</a:t>
            </a:r>
            <a:endParaRPr lang="en-US" sz="1800" dirty="0"/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Communication and Collaboration</a:t>
            </a:r>
            <a:endParaRPr lang="en-US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B9EE-00CC-6038-3851-37D4FEB7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- 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Security and Privacy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Performance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Reliability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Usage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Maintainability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Compatibility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User-friendly interface</a:t>
            </a:r>
          </a:p>
          <a:p>
            <a:pPr marL="0" indent="0">
              <a:lnSpc>
                <a:spcPct val="150%"/>
              </a:lnSpc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E45BE-4137-F951-E124-CF28F47F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6766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Tools &amp;Technology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341057"/>
            <a:ext cx="3445566" cy="2504663"/>
          </a:xfrm>
        </p:spPr>
        <p:txBody>
          <a:bodyPr>
            <a:norm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Draw.io</a:t>
            </a:r>
          </a:p>
          <a:p>
            <a:r>
              <a:rPr lang="en-US" dirty="0"/>
              <a:t>Canva</a:t>
            </a:r>
          </a:p>
          <a:p>
            <a:r>
              <a:rPr lang="en-US" dirty="0"/>
              <a:t>Microsoft Office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Technology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356113"/>
            <a:ext cx="3445200" cy="2504663"/>
          </a:xfrm>
        </p:spPr>
        <p:txBody>
          <a:bodyPr>
            <a:normAutofit/>
          </a:bodyPr>
          <a:lstStyle/>
          <a:p>
            <a:r>
              <a:rPr lang="en-US" sz="1800" dirty="0"/>
              <a:t>C# language</a:t>
            </a:r>
          </a:p>
          <a:p>
            <a:r>
              <a:rPr lang="en-GB" sz="1800" dirty="0"/>
              <a:t>Windows Forms Controls</a:t>
            </a:r>
          </a:p>
          <a:p>
            <a:r>
              <a:rPr lang="en-GB" sz="1800" dirty="0"/>
              <a:t>Windows Forms Chart Control</a:t>
            </a:r>
          </a:p>
          <a:p>
            <a:r>
              <a:rPr lang="en-GB" sz="1800" dirty="0"/>
              <a:t>ADO.NET</a:t>
            </a:r>
          </a:p>
          <a:p>
            <a:r>
              <a:rPr lang="en-GB" sz="1800" dirty="0"/>
              <a:t>Database Querying</a:t>
            </a:r>
          </a:p>
          <a:p>
            <a:r>
              <a:rPr lang="en-GB" sz="1800" dirty="0"/>
              <a:t>Event Handler Methods</a:t>
            </a:r>
          </a:p>
          <a:p>
            <a:r>
              <a:rPr lang="en-GB" sz="1800" dirty="0"/>
              <a:t>Forms Navigation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Placeholder 84" descr="Single gear">
            <a:extLst>
              <a:ext uri="{FF2B5EF4-FFF2-40B4-BE49-F238E27FC236}">
                <a16:creationId xmlns:a16="http://schemas.microsoft.com/office/drawing/2014/main" id="{F3FE8167-80A0-8B00-95A5-DA8F604B3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472" y="1988373"/>
            <a:ext cx="502873" cy="502873"/>
          </a:xfrm>
          <a:prstGeom prst="rect">
            <a:avLst/>
          </a:prstGeom>
          <a:noFill/>
        </p:spPr>
      </p:pic>
      <p:pic>
        <p:nvPicPr>
          <p:cNvPr id="13" name="Picture Placeholder 12" descr="Qr Code outline">
            <a:extLst>
              <a:ext uri="{FF2B5EF4-FFF2-40B4-BE49-F238E27FC236}">
                <a16:creationId xmlns:a16="http://schemas.microsoft.com/office/drawing/2014/main" id="{B76A768B-034C-FEC2-5B8B-DBEAFB5DB1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0.158%" b="0.158%"/>
          <a:stretch>
            <a:fillRect/>
          </a:stretch>
        </p:blipFill>
        <p:spPr>
          <a:xfrm>
            <a:off x="9998655" y="1996612"/>
            <a:ext cx="502873" cy="5028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9EA46-ECA6-7A81-02A5-8FD16261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89" y="1930400"/>
            <a:ext cx="4937211" cy="2394857"/>
          </a:xfrm>
        </p:spPr>
        <p:txBody>
          <a:bodyPr/>
          <a:lstStyle/>
          <a:p>
            <a:pPr marL="0" marR="0"/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b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</a:t>
            </a:r>
            <a:b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 video</a:t>
            </a: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C6AFB-502C-D7B9-77B0-7424A189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&amp;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3065" y="4908400"/>
            <a:ext cx="605487" cy="6054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84385"/>
            <a:ext cx="4074002" cy="289076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AI and Machine Learning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Advanced Reporting and Analytics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Blockchain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IoT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Automation of Routine Tasks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Enhanced Mobile Experience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AI-driven Risk Management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Resource Optimization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592536" y="1647949"/>
            <a:ext cx="4074002" cy="28345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Collaboration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Communication Gaps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Motivation and Accountability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Time, Task &amp; Workload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Conflict Resolution: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Progress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Scheduling Conflicts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Coordination</a:t>
            </a:r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13559" y="1848678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C183-D0D5-0DA3-7878-50EC56B8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81CCC-5B14-9EE9-C37E-E7012765A672}"/>
              </a:ext>
            </a:extLst>
          </p:cNvPr>
          <p:cNvGrpSpPr/>
          <p:nvPr/>
        </p:nvGrpSpPr>
        <p:grpSpPr>
          <a:xfrm>
            <a:off x="90738" y="2213557"/>
            <a:ext cx="2392208" cy="2998697"/>
            <a:chOff x="482628" y="1894240"/>
            <a:chExt cx="2392208" cy="2998697"/>
          </a:xfrm>
        </p:grpSpPr>
        <p:sp>
          <p:nvSpPr>
            <p:cNvPr id="22" name="Content Placeholder 7">
              <a:extLst>
                <a:ext uri="{FF2B5EF4-FFF2-40B4-BE49-F238E27FC236}">
                  <a16:creationId xmlns:a16="http://schemas.microsoft.com/office/drawing/2014/main" id="{191E1EFB-C934-8050-0638-A1AE25267A1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Harshana Eshan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137</a:t>
              </a:r>
            </a:p>
            <a:p>
              <a:pPr marL="0" indent="0" algn="ctr">
                <a:buNone/>
              </a:pPr>
              <a:r>
                <a:rPr lang="en-US" sz="1200" b="1" dirty="0"/>
                <a:t>eshanhg-ps19137@stu.kln.ac.lk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+94 71 604 8560</a:t>
              </a:r>
            </a:p>
          </p:txBody>
        </p:sp>
        <p:pic>
          <p:nvPicPr>
            <p:cNvPr id="23" name="Picture 22" descr="A person with black hair and beard standing in front of a plant&#10;&#10;Description automatically generated">
              <a:extLst>
                <a:ext uri="{FF2B5EF4-FFF2-40B4-BE49-F238E27FC236}">
                  <a16:creationId xmlns:a16="http://schemas.microsoft.com/office/drawing/2014/main" id="{A4060F76-9B6E-C9FF-19A8-9E54533B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69AC9-9285-F077-27D4-DF6F5C3DBEE4}"/>
              </a:ext>
            </a:extLst>
          </p:cNvPr>
          <p:cNvGrpSpPr/>
          <p:nvPr/>
        </p:nvGrpSpPr>
        <p:grpSpPr>
          <a:xfrm>
            <a:off x="2482946" y="2228071"/>
            <a:ext cx="2392208" cy="2998697"/>
            <a:chOff x="482628" y="1894240"/>
            <a:chExt cx="2392208" cy="2998697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D70B5080-E15C-3228-BCB3-4703D54848A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Chameera</a:t>
              </a:r>
              <a:r>
                <a:rPr lang="en-US" sz="1200" b="1" dirty="0"/>
                <a:t> </a:t>
              </a:r>
              <a:r>
                <a:rPr lang="en-US" sz="1200" b="1" dirty="0" err="1"/>
                <a:t>Peshan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265</a:t>
              </a:r>
            </a:p>
            <a:p>
              <a:pPr marL="0" indent="0" algn="ctr">
                <a:buNone/>
              </a:pPr>
              <a:r>
                <a:rPr lang="en-US" sz="1200" b="1" dirty="0"/>
                <a:t>wijerat-ps19265@stu.kln.ac.lk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+94 76 007 8842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6E4AAF-3A28-537C-85A0-77E724A29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.704%" b="12.704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424ACD-03E9-A001-C77C-13A2F07AAA7F}"/>
              </a:ext>
            </a:extLst>
          </p:cNvPr>
          <p:cNvGrpSpPr/>
          <p:nvPr/>
        </p:nvGrpSpPr>
        <p:grpSpPr>
          <a:xfrm>
            <a:off x="4875154" y="2228071"/>
            <a:ext cx="2392208" cy="2998697"/>
            <a:chOff x="482628" y="1894240"/>
            <a:chExt cx="2392208" cy="2998697"/>
          </a:xfrm>
        </p:grpSpPr>
        <p:sp>
          <p:nvSpPr>
            <p:cNvPr id="28" name="Content Placeholder 7">
              <a:extLst>
                <a:ext uri="{FF2B5EF4-FFF2-40B4-BE49-F238E27FC236}">
                  <a16:creationId xmlns:a16="http://schemas.microsoft.com/office/drawing/2014/main" id="{ABF1E06C-BDEC-31B9-5E7E-164125DE608C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Randila</a:t>
              </a:r>
              <a:r>
                <a:rPr lang="en-US" sz="1200" b="1" dirty="0"/>
                <a:t> </a:t>
              </a:r>
              <a:r>
                <a:rPr lang="en-US" sz="1200" b="1" dirty="0" err="1"/>
                <a:t>Shehari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225</a:t>
              </a:r>
            </a:p>
            <a:p>
              <a:pPr marL="0" indent="0" algn="ctr">
                <a:buNone/>
              </a:pPr>
              <a:r>
                <a:rPr lang="en-US" sz="1200" b="1" dirty="0"/>
                <a:t>gunarat-ps19225@stu.kln.ac.lk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+94 71 696 4666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F9AAAB-5F49-ED8E-219C-7FD22064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.788%" b="14.788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A7DBA6-C26D-2E4B-F503-1C827536CE89}"/>
              </a:ext>
            </a:extLst>
          </p:cNvPr>
          <p:cNvGrpSpPr/>
          <p:nvPr/>
        </p:nvGrpSpPr>
        <p:grpSpPr>
          <a:xfrm>
            <a:off x="7267362" y="2228071"/>
            <a:ext cx="2392208" cy="2998697"/>
            <a:chOff x="482628" y="1894240"/>
            <a:chExt cx="2392208" cy="2998697"/>
          </a:xfrm>
        </p:grpSpPr>
        <p:sp>
          <p:nvSpPr>
            <p:cNvPr id="31" name="Content Placeholder 7">
              <a:extLst>
                <a:ext uri="{FF2B5EF4-FFF2-40B4-BE49-F238E27FC236}">
                  <a16:creationId xmlns:a16="http://schemas.microsoft.com/office/drawing/2014/main" id="{5130DC2D-D78A-9396-73E6-320EF99AB8D7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J.M.N.C.Jayamanne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244</a:t>
              </a:r>
            </a:p>
            <a:p>
              <a:pPr marL="0" indent="0" algn="ctr">
                <a:buNone/>
              </a:pPr>
              <a:r>
                <a:rPr lang="en-US" sz="1200" b="1" dirty="0"/>
                <a:t>jayaman-ps19244@stu.kln.ac.lk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+94 71 568 6673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5ECCF4-49ED-1985-5783-D279A252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.359%" b="17.3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92062B-F652-E36E-56BE-6A397353AA31}"/>
              </a:ext>
            </a:extLst>
          </p:cNvPr>
          <p:cNvGrpSpPr/>
          <p:nvPr/>
        </p:nvGrpSpPr>
        <p:grpSpPr>
          <a:xfrm>
            <a:off x="9659570" y="2228071"/>
            <a:ext cx="2392208" cy="2998697"/>
            <a:chOff x="482628" y="1894240"/>
            <a:chExt cx="2392208" cy="2998697"/>
          </a:xfrm>
        </p:grpSpPr>
        <p:sp>
          <p:nvSpPr>
            <p:cNvPr id="34" name="Content Placeholder 7">
              <a:extLst>
                <a:ext uri="{FF2B5EF4-FFF2-40B4-BE49-F238E27FC236}">
                  <a16:creationId xmlns:a16="http://schemas.microsoft.com/office/drawing/2014/main" id="{D1394BF1-B5E0-B2DD-57D8-26F9115DDEF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D.H.G.Lahiru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022</a:t>
              </a:r>
            </a:p>
            <a:p>
              <a:pPr marL="0" indent="0" algn="ctr">
                <a:buNone/>
              </a:pPr>
              <a:r>
                <a:rPr lang="en-US" sz="1200" b="1" dirty="0"/>
                <a:t>lahirud-ps19022@stu.kln.ac.lk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+94 76 927 9527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AE79567-E36A-065A-EAAC-F19969E1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8.259%" b="18.2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A24E4EC0-C1EC-A2DD-44A6-7AC446E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F8A1EE4-913B-3395-E75D-A43074928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0.039%" b="0.039%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45F31-C9A3-65B1-CD26-BE200FF45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77" y="4386451"/>
            <a:ext cx="666843" cy="1085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F2EF1-7B74-5264-0A37-83D79FD96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650" y="344970"/>
            <a:ext cx="1904379" cy="7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purl.oclc.org/ooxml/drawingml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MANAGEMENT_SYSTEM[1]" id="{CD515ACF-6D93-4ED1-B2BC-5CECEF03C846}" vid="{0E8F797C-E549-45FE-9995-A30D39E5D4C5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purl.oclc.org/ooxml/officeDocument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PROJECT_MANAGEMENT_SYSTEM[1]</Template>
  <TotalTime>103</TotalTime>
  <Words>395</Words>
  <Application>Microsoft Office PowerPoint</Application>
  <PresentationFormat>Widescreen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Office Theme</vt:lpstr>
      <vt:lpstr>PROJECT MANAGEMENT SYSTEM</vt:lpstr>
      <vt:lpstr>About system</vt:lpstr>
      <vt:lpstr>Functional Requirement </vt:lpstr>
      <vt:lpstr>Non - Functional Requirement </vt:lpstr>
      <vt:lpstr>    Tools &amp;Technology</vt:lpstr>
      <vt:lpstr>Next Application  demo video</vt:lpstr>
      <vt:lpstr>Future Enhancement &amp; challenges</vt:lpstr>
      <vt:lpstr>Our 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PS/2019/137 - ESHAN H.G.H.</dc:creator>
  <cp:lastModifiedBy>PS/2019/137 - ESHAN H.G.H.</cp:lastModifiedBy>
  <cp:revision>3</cp:revision>
  <dcterms:created xsi:type="dcterms:W3CDTF">2023-11-19T12:28:39Z</dcterms:created>
  <dcterms:modified xsi:type="dcterms:W3CDTF">2023-11-19T14:12:33Z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0x01010079F111ED35F8CC479449609E8A0923A6</vt:lpwstr>
  </property>
</Properties>
</file>